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7" r:id="rId4"/>
    <p:sldId id="271" r:id="rId5"/>
    <p:sldId id="272" r:id="rId6"/>
    <p:sldId id="273" r:id="rId7"/>
    <p:sldId id="257" r:id="rId8"/>
    <p:sldId id="274" r:id="rId9"/>
    <p:sldId id="275" r:id="rId10"/>
    <p:sldId id="266" r:id="rId11"/>
    <p:sldId id="258" r:id="rId12"/>
    <p:sldId id="268" r:id="rId13"/>
    <p:sldId id="269" r:id="rId14"/>
    <p:sldId id="259" r:id="rId15"/>
    <p:sldId id="263" r:id="rId16"/>
    <p:sldId id="260" r:id="rId17"/>
    <p:sldId id="261" r:id="rId18"/>
    <p:sldId id="262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AB1-4748-4666-97CC-E4521DCAB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D1A3C-3859-472B-9B1C-F3B914625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3F12-A6E2-4D96-B5EC-6DFB24D1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E8B4-ADBA-466E-9F90-06B90B3F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4AC3-D0A2-4A7D-8339-F0B8B4A5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50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AE33-8BA7-4E31-9E01-DCA7FF05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49026-D458-4AAD-B7C3-B5B654911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A56E-A77E-43C1-9464-B5518E3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41ABD-6EFE-4D8C-9674-98365C2B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2F1C9-2FAB-49E0-968D-7A92B3E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6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A14F7-9A8D-4E11-A3B8-5C158A375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C98A-2E32-4479-871E-C8AC50BBC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721E-01BB-40B8-B8D6-1CC3FF2A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4879-FA7E-4133-8A28-B18045C1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A8075-1F45-48E4-AF23-452E70EF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37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59FE-551E-46FB-8EB9-02D741C4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D5EED-2C87-4AC1-97B8-988C61C4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18DB-2667-4641-A6FC-AF209240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6984C-D255-4B2B-9BB5-AC91FD34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88E70-B232-483D-B5E3-65B3A1D9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33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FDCA-4904-486F-8D34-6DBD55A3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0A511-FDCB-4E3C-96DE-0BB7B9E9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D7C-FCE7-45E4-A7F3-EF46D068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E2033-B08A-447D-AEC2-979E86A6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429E6-8FF0-4D9D-B8D8-CA8E4D90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E45F-56FC-41CC-B6B6-9CFE27B1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17A6-1DC6-4963-85C6-6C0D2D95B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A918F-3EDB-4024-B98B-D07AB02A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EA6DD-6E32-42A3-B058-BB16065C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C0AD9-6FEC-4028-9FAB-2498C470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39EF0-ABB8-4136-B804-1190E426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9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7F33-E143-46A4-8AC0-98FFEBD4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E0242-998F-456D-9851-C6F7CECE5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3E00D-2C7D-4F63-8B2A-FE7671F32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BEAA4-87B8-4423-9E6A-0C84E988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C8EAC-69CB-4430-AD90-FDEBD73CD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A8513-0385-43E7-8427-11B06AA0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0D308-5185-42AC-A85B-6B83D53F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06C23-ACB7-45B7-8DE3-A5590AA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51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F4CA-4E89-4156-8F2A-1A2FDBF9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2995C-8532-4A75-9DC0-09340128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0DBA3-C52C-4FF4-92AA-89473AF0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B0ADF-8C54-4487-9753-4F9556EE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85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843AD-5E6D-4A02-811D-EC423C1C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41570-BBDF-479C-B68D-98993FDB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B602-4B75-43C8-A73E-62B81540B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96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3FBA-D187-4B64-A6EC-731F939F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15F5-33EF-42D4-975D-654A668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5EA09-2F05-4592-B04E-316062243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C446E-83D7-440D-A915-56AC677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26C43-A9A1-4207-BDBF-8A0A740E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1BBBC-9C06-4263-8501-35498957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76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0BC-299C-4370-8E23-B4352498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D33EE-F3AA-42FD-8950-551A6D50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77E15-9AC1-4BB9-BDCC-B7771C30A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E3C86-20DC-4D26-AEE1-90BA97AD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F7AA1-550B-4CEB-B49C-359E4F91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3F942-2929-4FD0-9F63-760CC8A5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84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D71B0-DD57-4161-B768-AA41B883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608EB-A10F-41C7-B06D-5CD2733E6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5A144-43E9-424C-B7AB-F5D1F3166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BBCC-9D7F-4D57-ACF1-D03D5A77C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88D3-20AF-4404-B781-2696F5760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5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24ACF-192E-4765-A92D-6ECDCA0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5" y="173067"/>
            <a:ext cx="3886043" cy="22683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23242-1B82-4E8F-A2BF-527735837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5" t="29929" r="67967" b="54185"/>
          <a:stretch/>
        </p:blipFill>
        <p:spPr>
          <a:xfrm>
            <a:off x="238485" y="2723744"/>
            <a:ext cx="3156468" cy="1280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DD8B9-38C7-4E85-9C82-8C0F9156D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5" t="29362" r="33393" b="40142"/>
          <a:stretch/>
        </p:blipFill>
        <p:spPr>
          <a:xfrm>
            <a:off x="238485" y="4286983"/>
            <a:ext cx="7981387" cy="2465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6083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C4182-0322-4EBA-8AA5-CC2344CF8395}"/>
              </a:ext>
            </a:extLst>
          </p:cNvPr>
          <p:cNvSpPr txBox="1"/>
          <p:nvPr/>
        </p:nvSpPr>
        <p:spPr>
          <a:xfrm>
            <a:off x="5131569" y="2665379"/>
            <a:ext cx="221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AFTER INSERT</a:t>
            </a:r>
          </a:p>
        </p:txBody>
      </p:sp>
    </p:spTree>
    <p:extLst>
      <p:ext uri="{BB962C8B-B14F-4D97-AF65-F5344CB8AC3E}">
        <p14:creationId xmlns:p14="http://schemas.microsoft.com/office/powerpoint/2010/main" val="176290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12E51-0845-436F-94DC-34143CCF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11064" r="17169" b="18865"/>
          <a:stretch/>
        </p:blipFill>
        <p:spPr>
          <a:xfrm>
            <a:off x="243572" y="224289"/>
            <a:ext cx="6802465" cy="45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8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C4182-0322-4EBA-8AA5-CC2344CF8395}"/>
              </a:ext>
            </a:extLst>
          </p:cNvPr>
          <p:cNvSpPr txBox="1"/>
          <p:nvPr/>
        </p:nvSpPr>
        <p:spPr>
          <a:xfrm>
            <a:off x="5131569" y="2665379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AFTER DELETE</a:t>
            </a:r>
          </a:p>
        </p:txBody>
      </p:sp>
    </p:spTree>
    <p:extLst>
      <p:ext uri="{BB962C8B-B14F-4D97-AF65-F5344CB8AC3E}">
        <p14:creationId xmlns:p14="http://schemas.microsoft.com/office/powerpoint/2010/main" val="201854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C4182-0322-4EBA-8AA5-CC2344CF8395}"/>
              </a:ext>
            </a:extLst>
          </p:cNvPr>
          <p:cNvSpPr txBox="1"/>
          <p:nvPr/>
        </p:nvSpPr>
        <p:spPr>
          <a:xfrm>
            <a:off x="5131569" y="2665379"/>
            <a:ext cx="234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AFTER UPDATE</a:t>
            </a:r>
          </a:p>
        </p:txBody>
      </p:sp>
    </p:spTree>
    <p:extLst>
      <p:ext uri="{BB962C8B-B14F-4D97-AF65-F5344CB8AC3E}">
        <p14:creationId xmlns:p14="http://schemas.microsoft.com/office/powerpoint/2010/main" val="69801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073AE-0DC7-45B1-A73C-18D563CA9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5" t="11194" r="17427" b="20378"/>
          <a:stretch/>
        </p:blipFill>
        <p:spPr>
          <a:xfrm>
            <a:off x="57998" y="155276"/>
            <a:ext cx="5940724" cy="3879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9EA6B-0A39-4E75-928F-C42326C0F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30" t="23396" r="15619" b="22264"/>
          <a:stretch/>
        </p:blipFill>
        <p:spPr>
          <a:xfrm>
            <a:off x="6098234" y="155276"/>
            <a:ext cx="6026041" cy="38796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611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C4182-0322-4EBA-8AA5-CC2344CF8395}"/>
              </a:ext>
            </a:extLst>
          </p:cNvPr>
          <p:cNvSpPr txBox="1"/>
          <p:nvPr/>
        </p:nvSpPr>
        <p:spPr>
          <a:xfrm>
            <a:off x="5131569" y="2665379"/>
            <a:ext cx="1928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INSTEAD OF</a:t>
            </a:r>
          </a:p>
        </p:txBody>
      </p:sp>
    </p:spTree>
    <p:extLst>
      <p:ext uri="{BB962C8B-B14F-4D97-AF65-F5344CB8AC3E}">
        <p14:creationId xmlns:p14="http://schemas.microsoft.com/office/powerpoint/2010/main" val="2902412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D27DE-1EA0-43F4-8BE2-BBC492DE4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10780" r="17257" b="18865"/>
          <a:stretch/>
        </p:blipFill>
        <p:spPr>
          <a:xfrm>
            <a:off x="165369" y="243191"/>
            <a:ext cx="7208197" cy="48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7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E57BA-ACC5-433A-9E23-9AA4C090B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67" t="19433" r="29049" b="14184"/>
          <a:stretch/>
        </p:blipFill>
        <p:spPr>
          <a:xfrm>
            <a:off x="175098" y="145914"/>
            <a:ext cx="5356156" cy="56712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E95BF-C74F-40D9-B585-7781E91FA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2" t="38261" r="29106" b="25362"/>
          <a:stretch/>
        </p:blipFill>
        <p:spPr>
          <a:xfrm>
            <a:off x="5715000" y="145914"/>
            <a:ext cx="5356156" cy="30905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735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2DD82-8B89-4344-B778-5A03F36FF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69" t="27681" r="28291" b="53479"/>
          <a:stretch/>
        </p:blipFill>
        <p:spPr>
          <a:xfrm>
            <a:off x="168965" y="178904"/>
            <a:ext cx="5336890" cy="16097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5EC56-2383-4939-AC27-312B45D5B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79" t="55461" r="17523" b="24539"/>
          <a:stretch/>
        </p:blipFill>
        <p:spPr>
          <a:xfrm>
            <a:off x="168965" y="2394354"/>
            <a:ext cx="6552848" cy="16124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E4A72-CD02-453A-8FE5-C72EBE83C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0" t="22695" r="17523" b="72860"/>
          <a:stretch/>
        </p:blipFill>
        <p:spPr>
          <a:xfrm>
            <a:off x="168965" y="2020111"/>
            <a:ext cx="6552848" cy="3742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515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65ECD-EEB6-4DFE-873E-93B044820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4" t="23262" r="12648" b="16312"/>
          <a:stretch/>
        </p:blipFill>
        <p:spPr>
          <a:xfrm>
            <a:off x="162128" y="155642"/>
            <a:ext cx="6647234" cy="4703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465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EBD15-ED70-474A-BCE3-703E26E4D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" t="29646" r="31885" b="28085"/>
          <a:stretch/>
        </p:blipFill>
        <p:spPr>
          <a:xfrm>
            <a:off x="184825" y="194553"/>
            <a:ext cx="8715984" cy="35727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632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77153-6219-4506-B5F6-54772296C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4" t="27518" r="77275" b="49077"/>
          <a:stretch/>
        </p:blipFill>
        <p:spPr>
          <a:xfrm>
            <a:off x="126005" y="408560"/>
            <a:ext cx="2286000" cy="2314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4C3587-EEAA-4769-BFF1-6339DBA84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41" t="11193" r="24788" b="36102"/>
          <a:stretch/>
        </p:blipFill>
        <p:spPr>
          <a:xfrm>
            <a:off x="2506361" y="408559"/>
            <a:ext cx="3677115" cy="2314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7A89F0-6FBD-454F-B558-08EC7425C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2" t="23405" r="70626" b="44255"/>
          <a:stretch/>
        </p:blipFill>
        <p:spPr>
          <a:xfrm>
            <a:off x="126005" y="3429000"/>
            <a:ext cx="2003898" cy="2217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9C81B-EE54-4558-BAFE-4FCEE20605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65" t="13397" b="8575"/>
          <a:stretch/>
        </p:blipFill>
        <p:spPr>
          <a:xfrm>
            <a:off x="2256363" y="3428999"/>
            <a:ext cx="2492597" cy="2217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9DF1C-69EA-438C-868A-3775B3A24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62" t="27801" r="78273" b="43972"/>
          <a:stretch/>
        </p:blipFill>
        <p:spPr>
          <a:xfrm>
            <a:off x="6414474" y="408560"/>
            <a:ext cx="2120382" cy="2798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77ECC-D8A9-469B-B3F2-F5A0D0BD18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67" t="13087" b="32936"/>
          <a:stretch/>
        </p:blipFill>
        <p:spPr>
          <a:xfrm>
            <a:off x="8629212" y="408559"/>
            <a:ext cx="3436783" cy="1579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CF4B1-57A5-49D9-8608-F3B56C5C30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04" t="23829" r="71072" b="38156"/>
          <a:stretch/>
        </p:blipFill>
        <p:spPr>
          <a:xfrm>
            <a:off x="5354283" y="3428999"/>
            <a:ext cx="2120382" cy="2607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F0A25-BACC-4BA3-B31E-2785885EB9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31" t="14314" b="29634"/>
          <a:stretch/>
        </p:blipFill>
        <p:spPr>
          <a:xfrm>
            <a:off x="7594290" y="3428999"/>
            <a:ext cx="4471705" cy="14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124E7-2166-4440-A118-C2B4390FA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1" t="18014" r="15573" b="20993"/>
          <a:stretch/>
        </p:blipFill>
        <p:spPr>
          <a:xfrm>
            <a:off x="145915" y="194553"/>
            <a:ext cx="3511685" cy="19661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31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00106A-7C04-4B08-8EB7-262118B4AC04}"/>
              </a:ext>
            </a:extLst>
          </p:cNvPr>
          <p:cNvSpPr txBox="1"/>
          <p:nvPr/>
        </p:nvSpPr>
        <p:spPr>
          <a:xfrm>
            <a:off x="4563497" y="2665379"/>
            <a:ext cx="3065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TYPES OF TRIGGERS</a:t>
            </a:r>
          </a:p>
        </p:txBody>
      </p:sp>
    </p:spTree>
    <p:extLst>
      <p:ext uri="{BB962C8B-B14F-4D97-AF65-F5344CB8AC3E}">
        <p14:creationId xmlns:p14="http://schemas.microsoft.com/office/powerpoint/2010/main" val="163306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ACD48-EE57-4E42-A82A-3925348B5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" t="18865" r="33038" b="31489"/>
          <a:stretch/>
        </p:blipFill>
        <p:spPr>
          <a:xfrm>
            <a:off x="214007" y="301558"/>
            <a:ext cx="8127734" cy="39786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29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1C214-C168-47B9-A3F4-7CA94DB25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" t="18723" r="39775" b="29078"/>
          <a:stretch/>
        </p:blipFill>
        <p:spPr>
          <a:xfrm>
            <a:off x="165371" y="184826"/>
            <a:ext cx="7179012" cy="41150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2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1FAF7-F575-4E7D-80B7-B23790DC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7" t="11069" r="17270" b="19246"/>
          <a:stretch/>
        </p:blipFill>
        <p:spPr>
          <a:xfrm>
            <a:off x="90299" y="181157"/>
            <a:ext cx="5667555" cy="37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1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2C932-F254-4B69-9A0D-8DD82B3120E1}"/>
              </a:ext>
            </a:extLst>
          </p:cNvPr>
          <p:cNvSpPr txBox="1"/>
          <p:nvPr/>
        </p:nvSpPr>
        <p:spPr>
          <a:xfrm>
            <a:off x="5369294" y="2490281"/>
            <a:ext cx="1453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7754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0911D-FBB7-4E42-8CB9-74ADAB8F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5" t="28936" r="50946" b="29078"/>
          <a:stretch/>
        </p:blipFill>
        <p:spPr>
          <a:xfrm>
            <a:off x="116733" y="97277"/>
            <a:ext cx="4260714" cy="35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1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12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2022-12-01T13:12:37Z</dcterms:created>
  <dcterms:modified xsi:type="dcterms:W3CDTF">2022-12-01T19:04:09Z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2022-12-01T13:12:38Z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2f205f02-c140-4b0f-97db-84f4e63e4ff1</vt:lpwstr>
  </property>
  <property fmtid="{D5CDD505-2E9C-101B-9397-08002B2CF9AE}" pid="8" name="MSIP_Label_19540963-e559-4020-8a90-fe8a502c2801_ContentBits">
    <vt:lpwstr>0</vt:lpwstr>
  </property>
</Properties>
</file>